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ZLU591vl4ulcmoB4JaXIdk2H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omecognome@iteamabile.edu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113" y="1035698"/>
            <a:ext cx="10381773" cy="29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2604" y="669324"/>
            <a:ext cx="9586791" cy="53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/>
          <p:nvPr/>
        </p:nvSpPr>
        <p:spPr>
          <a:xfrm rot="600502">
            <a:off x="7483290" y="1616499"/>
            <a:ext cx="2262505" cy="404113"/>
          </a:xfrm>
          <a:prstGeom prst="rightArrow">
            <a:avLst>
              <a:gd name="adj1" fmla="val 50000"/>
              <a:gd name="adj2" fmla="val 142576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894080" y="596456"/>
            <a:ext cx="9253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087" y="1847713"/>
            <a:ext cx="9525825" cy="31625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3637748" y="1203648"/>
            <a:ext cx="53196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GIORNO SUCCESSIVO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846" y="735096"/>
            <a:ext cx="9556308" cy="538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070" y="742717"/>
            <a:ext cx="9685859" cy="53725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907762" y="674300"/>
            <a:ext cx="8864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614197" y="2920482"/>
            <a:ext cx="4599992" cy="2388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password di accesso corrisponde 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nomecognome@iteamabile.edu.it</a:t>
            </a: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dati sono indicati nell’email di benvenuto. Ti consigliamo di non cancellare questa email per tutta la durata del progetto.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1306286" y="1642188"/>
            <a:ext cx="391885" cy="503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776" y="1931540"/>
            <a:ext cx="9312447" cy="299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14" y="801587"/>
            <a:ext cx="11576731" cy="55097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2873829" y="167951"/>
            <a:ext cx="98158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 alla Piattaforma Unicredit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304800" y="4519044"/>
            <a:ext cx="4907280" cy="1754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Dall’email di </a:t>
            </a: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BENVENUTO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 sul link </a:t>
            </a: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ACCESSI SUCCESSIVI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Quindi inserire nome utente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(nomecognome @iteamabile.edu.it) e password</a:t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761250">
            <a:off x="1549269" y="5347878"/>
            <a:ext cx="4168302" cy="2538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2045858" y="106395"/>
            <a:ext cx="8864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4984" y="796062"/>
            <a:ext cx="9602032" cy="52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1294984" y="1463040"/>
            <a:ext cx="432216" cy="386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935" y="1056855"/>
            <a:ext cx="9602032" cy="52201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683829" y="1010202"/>
            <a:ext cx="8864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.1</a:t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6736703" y="4404050"/>
            <a:ext cx="3349690" cy="3077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nomecognome@iteamabile.edu.it</a:t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 rot="7784141">
            <a:off x="9479998" y="970306"/>
            <a:ext cx="777896" cy="11413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/>
          <p:nvPr/>
        </p:nvSpPr>
        <p:spPr>
          <a:xfrm rot="2244409">
            <a:off x="9311584" y="1111000"/>
            <a:ext cx="2510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sul pulsante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1294984" y="1940767"/>
            <a:ext cx="443204" cy="429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1294984" y="3429000"/>
            <a:ext cx="443204" cy="429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1294984" y="3429000"/>
            <a:ext cx="525510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1462935" y="4528617"/>
            <a:ext cx="4865553" cy="1083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863" y="1138991"/>
            <a:ext cx="9396274" cy="45800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/>
        </p:nvSpPr>
        <p:spPr>
          <a:xfrm>
            <a:off x="1464906" y="3069771"/>
            <a:ext cx="5579706" cy="192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 rot="1162076">
            <a:off x="6014115" y="3078456"/>
            <a:ext cx="2044279" cy="3875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904240" y="1042552"/>
            <a:ext cx="94322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656" y="811303"/>
            <a:ext cx="8988672" cy="49283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/>
          <p:nvPr/>
        </p:nvSpPr>
        <p:spPr>
          <a:xfrm rot="7996351">
            <a:off x="10047262" y="3732167"/>
            <a:ext cx="777896" cy="11413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/>
        </p:nvSpPr>
        <p:spPr>
          <a:xfrm rot="2349166">
            <a:off x="9930467" y="3963809"/>
            <a:ext cx="2510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sul pulsante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1726163" y="1632857"/>
            <a:ext cx="8098972" cy="597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1881672" y="3628467"/>
            <a:ext cx="8098972" cy="677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sul pulsante </a:t>
            </a:r>
            <a:r>
              <a:rPr lang="it-IT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Gestisci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basso a destra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581350" y="671100"/>
            <a:ext cx="11448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Widescreen</PresentationFormat>
  <Paragraphs>24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linda fricchione</dc:creator>
  <cp:lastModifiedBy>ANTONIETTA DELLO IACONO</cp:lastModifiedBy>
  <cp:revision>1</cp:revision>
  <dcterms:created xsi:type="dcterms:W3CDTF">2021-11-21T15:55:29Z</dcterms:created>
  <dcterms:modified xsi:type="dcterms:W3CDTF">2021-11-24T13:09:04Z</dcterms:modified>
</cp:coreProperties>
</file>